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6" name="PlaceHolder 2"/>
          <p:cNvSpPr>
            <a:spLocks noGrp="1"/>
          </p:cNvSpPr>
          <p:nvPr>
            <p:ph type="body"/>
          </p:nvPr>
        </p:nvSpPr>
        <p:spPr>
          <a:xfrm>
            <a:off x="311760" y="1228680"/>
            <a:ext cx="852012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27" name="PlaceHolder 3"/>
          <p:cNvSpPr>
            <a:spLocks noGrp="1"/>
          </p:cNvSpPr>
          <p:nvPr>
            <p:ph type="body"/>
          </p:nvPr>
        </p:nvSpPr>
        <p:spPr>
          <a:xfrm>
            <a:off x="311760" y="2973240"/>
            <a:ext cx="852012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9" name="PlaceHolder 2"/>
          <p:cNvSpPr>
            <a:spLocks noGrp="1"/>
          </p:cNvSpPr>
          <p:nvPr>
            <p:ph type="body"/>
          </p:nvPr>
        </p:nvSpPr>
        <p:spPr>
          <a:xfrm>
            <a:off x="31176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0" name="PlaceHolder 3"/>
          <p:cNvSpPr>
            <a:spLocks noGrp="1"/>
          </p:cNvSpPr>
          <p:nvPr>
            <p:ph type="body"/>
          </p:nvPr>
        </p:nvSpPr>
        <p:spPr>
          <a:xfrm>
            <a:off x="467784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1" name="PlaceHolder 4"/>
          <p:cNvSpPr>
            <a:spLocks noGrp="1"/>
          </p:cNvSpPr>
          <p:nvPr>
            <p:ph type="body"/>
          </p:nvPr>
        </p:nvSpPr>
        <p:spPr>
          <a:xfrm>
            <a:off x="31176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2" name="PlaceHolder 5"/>
          <p:cNvSpPr>
            <a:spLocks noGrp="1"/>
          </p:cNvSpPr>
          <p:nvPr>
            <p:ph type="body"/>
          </p:nvPr>
        </p:nvSpPr>
        <p:spPr>
          <a:xfrm>
            <a:off x="467784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34" name="PlaceHolder 2"/>
          <p:cNvSpPr>
            <a:spLocks noGrp="1"/>
          </p:cNvSpPr>
          <p:nvPr>
            <p:ph type="body"/>
          </p:nvPr>
        </p:nvSpPr>
        <p:spPr>
          <a:xfrm>
            <a:off x="311760" y="122868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5" name="PlaceHolder 3"/>
          <p:cNvSpPr>
            <a:spLocks noGrp="1"/>
          </p:cNvSpPr>
          <p:nvPr>
            <p:ph type="body"/>
          </p:nvPr>
        </p:nvSpPr>
        <p:spPr>
          <a:xfrm>
            <a:off x="3192480" y="122868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6" name="PlaceHolder 4"/>
          <p:cNvSpPr>
            <a:spLocks noGrp="1"/>
          </p:cNvSpPr>
          <p:nvPr>
            <p:ph type="body"/>
          </p:nvPr>
        </p:nvSpPr>
        <p:spPr>
          <a:xfrm>
            <a:off x="6073200" y="122868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7" name="PlaceHolder 5"/>
          <p:cNvSpPr>
            <a:spLocks noGrp="1"/>
          </p:cNvSpPr>
          <p:nvPr>
            <p:ph type="body"/>
          </p:nvPr>
        </p:nvSpPr>
        <p:spPr>
          <a:xfrm>
            <a:off x="311760" y="297324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8" name="PlaceHolder 6"/>
          <p:cNvSpPr>
            <a:spLocks noGrp="1"/>
          </p:cNvSpPr>
          <p:nvPr>
            <p:ph type="body"/>
          </p:nvPr>
        </p:nvSpPr>
        <p:spPr>
          <a:xfrm>
            <a:off x="3192480" y="297324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39" name="PlaceHolder 7"/>
          <p:cNvSpPr>
            <a:spLocks noGrp="1"/>
          </p:cNvSpPr>
          <p:nvPr>
            <p:ph type="body"/>
          </p:nvPr>
        </p:nvSpPr>
        <p:spPr>
          <a:xfrm>
            <a:off x="6073200" y="297324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4" name="PlaceHolder 2"/>
          <p:cNvSpPr>
            <a:spLocks noGrp="1"/>
          </p:cNvSpPr>
          <p:nvPr>
            <p:ph type="subTitle"/>
          </p:nvPr>
        </p:nvSpPr>
        <p:spPr>
          <a:xfrm>
            <a:off x="311760" y="1228680"/>
            <a:ext cx="8520120" cy="333972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6" name="PlaceHolder 2"/>
          <p:cNvSpPr>
            <a:spLocks noGrp="1"/>
          </p:cNvSpPr>
          <p:nvPr>
            <p:ph type="body"/>
          </p:nvPr>
        </p:nvSpPr>
        <p:spPr>
          <a:xfrm>
            <a:off x="311760" y="1228680"/>
            <a:ext cx="8520120" cy="3339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48" name="PlaceHolder 2"/>
          <p:cNvSpPr>
            <a:spLocks noGrp="1"/>
          </p:cNvSpPr>
          <p:nvPr>
            <p:ph type="body"/>
          </p:nvPr>
        </p:nvSpPr>
        <p:spPr>
          <a:xfrm>
            <a:off x="31176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
        <p:nvSpPr>
          <p:cNvPr id="49" name="PlaceHolder 3"/>
          <p:cNvSpPr>
            <a:spLocks noGrp="1"/>
          </p:cNvSpPr>
          <p:nvPr>
            <p:ph type="body"/>
          </p:nvPr>
        </p:nvSpPr>
        <p:spPr>
          <a:xfrm>
            <a:off x="467784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311760" y="292680"/>
            <a:ext cx="8520120" cy="37126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3" name="PlaceHolder 2"/>
          <p:cNvSpPr>
            <a:spLocks noGrp="1"/>
          </p:cNvSpPr>
          <p:nvPr>
            <p:ph type="body"/>
          </p:nvPr>
        </p:nvSpPr>
        <p:spPr>
          <a:xfrm>
            <a:off x="31176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54" name="PlaceHolder 3"/>
          <p:cNvSpPr>
            <a:spLocks noGrp="1"/>
          </p:cNvSpPr>
          <p:nvPr>
            <p:ph type="body"/>
          </p:nvPr>
        </p:nvSpPr>
        <p:spPr>
          <a:xfrm>
            <a:off x="467784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
        <p:nvSpPr>
          <p:cNvPr id="55" name="PlaceHolder 4"/>
          <p:cNvSpPr>
            <a:spLocks noGrp="1"/>
          </p:cNvSpPr>
          <p:nvPr>
            <p:ph type="body"/>
          </p:nvPr>
        </p:nvSpPr>
        <p:spPr>
          <a:xfrm>
            <a:off x="31176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 name="PlaceHolder 2"/>
          <p:cNvSpPr>
            <a:spLocks noGrp="1"/>
          </p:cNvSpPr>
          <p:nvPr>
            <p:ph type="subTitle"/>
          </p:nvPr>
        </p:nvSpPr>
        <p:spPr>
          <a:xfrm>
            <a:off x="311760" y="1228680"/>
            <a:ext cx="8520120" cy="333972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57" name="PlaceHolder 2"/>
          <p:cNvSpPr>
            <a:spLocks noGrp="1"/>
          </p:cNvSpPr>
          <p:nvPr>
            <p:ph type="body"/>
          </p:nvPr>
        </p:nvSpPr>
        <p:spPr>
          <a:xfrm>
            <a:off x="31176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
        <p:nvSpPr>
          <p:cNvPr id="58" name="PlaceHolder 3"/>
          <p:cNvSpPr>
            <a:spLocks noGrp="1"/>
          </p:cNvSpPr>
          <p:nvPr>
            <p:ph type="body"/>
          </p:nvPr>
        </p:nvSpPr>
        <p:spPr>
          <a:xfrm>
            <a:off x="467784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59" name="PlaceHolder 4"/>
          <p:cNvSpPr>
            <a:spLocks noGrp="1"/>
          </p:cNvSpPr>
          <p:nvPr>
            <p:ph type="body"/>
          </p:nvPr>
        </p:nvSpPr>
        <p:spPr>
          <a:xfrm>
            <a:off x="467784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1" name="PlaceHolder 2"/>
          <p:cNvSpPr>
            <a:spLocks noGrp="1"/>
          </p:cNvSpPr>
          <p:nvPr>
            <p:ph type="body"/>
          </p:nvPr>
        </p:nvSpPr>
        <p:spPr>
          <a:xfrm>
            <a:off x="31176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62" name="PlaceHolder 3"/>
          <p:cNvSpPr>
            <a:spLocks noGrp="1"/>
          </p:cNvSpPr>
          <p:nvPr>
            <p:ph type="body"/>
          </p:nvPr>
        </p:nvSpPr>
        <p:spPr>
          <a:xfrm>
            <a:off x="467784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63" name="PlaceHolder 4"/>
          <p:cNvSpPr>
            <a:spLocks noGrp="1"/>
          </p:cNvSpPr>
          <p:nvPr>
            <p:ph type="body"/>
          </p:nvPr>
        </p:nvSpPr>
        <p:spPr>
          <a:xfrm>
            <a:off x="311760" y="2973240"/>
            <a:ext cx="852012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5" name="PlaceHolder 2"/>
          <p:cNvSpPr>
            <a:spLocks noGrp="1"/>
          </p:cNvSpPr>
          <p:nvPr>
            <p:ph type="body"/>
          </p:nvPr>
        </p:nvSpPr>
        <p:spPr>
          <a:xfrm>
            <a:off x="311760" y="1228680"/>
            <a:ext cx="852012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66" name="PlaceHolder 3"/>
          <p:cNvSpPr>
            <a:spLocks noGrp="1"/>
          </p:cNvSpPr>
          <p:nvPr>
            <p:ph type="body"/>
          </p:nvPr>
        </p:nvSpPr>
        <p:spPr>
          <a:xfrm>
            <a:off x="311760" y="2973240"/>
            <a:ext cx="852012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68" name="PlaceHolder 2"/>
          <p:cNvSpPr>
            <a:spLocks noGrp="1"/>
          </p:cNvSpPr>
          <p:nvPr>
            <p:ph type="body"/>
          </p:nvPr>
        </p:nvSpPr>
        <p:spPr>
          <a:xfrm>
            <a:off x="31176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69" name="PlaceHolder 3"/>
          <p:cNvSpPr>
            <a:spLocks noGrp="1"/>
          </p:cNvSpPr>
          <p:nvPr>
            <p:ph type="body"/>
          </p:nvPr>
        </p:nvSpPr>
        <p:spPr>
          <a:xfrm>
            <a:off x="467784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70" name="PlaceHolder 4"/>
          <p:cNvSpPr>
            <a:spLocks noGrp="1"/>
          </p:cNvSpPr>
          <p:nvPr>
            <p:ph type="body"/>
          </p:nvPr>
        </p:nvSpPr>
        <p:spPr>
          <a:xfrm>
            <a:off x="31176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71" name="PlaceHolder 5"/>
          <p:cNvSpPr>
            <a:spLocks noGrp="1"/>
          </p:cNvSpPr>
          <p:nvPr>
            <p:ph type="body"/>
          </p:nvPr>
        </p:nvSpPr>
        <p:spPr>
          <a:xfrm>
            <a:off x="467784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73" name="PlaceHolder 2"/>
          <p:cNvSpPr>
            <a:spLocks noGrp="1"/>
          </p:cNvSpPr>
          <p:nvPr>
            <p:ph type="body"/>
          </p:nvPr>
        </p:nvSpPr>
        <p:spPr>
          <a:xfrm>
            <a:off x="311760" y="122868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74" name="PlaceHolder 3"/>
          <p:cNvSpPr>
            <a:spLocks noGrp="1"/>
          </p:cNvSpPr>
          <p:nvPr>
            <p:ph type="body"/>
          </p:nvPr>
        </p:nvSpPr>
        <p:spPr>
          <a:xfrm>
            <a:off x="3192480" y="122868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75" name="PlaceHolder 4"/>
          <p:cNvSpPr>
            <a:spLocks noGrp="1"/>
          </p:cNvSpPr>
          <p:nvPr>
            <p:ph type="body"/>
          </p:nvPr>
        </p:nvSpPr>
        <p:spPr>
          <a:xfrm>
            <a:off x="6073200" y="122868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76" name="PlaceHolder 5"/>
          <p:cNvSpPr>
            <a:spLocks noGrp="1"/>
          </p:cNvSpPr>
          <p:nvPr>
            <p:ph type="body"/>
          </p:nvPr>
        </p:nvSpPr>
        <p:spPr>
          <a:xfrm>
            <a:off x="311760" y="297324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77" name="PlaceHolder 6"/>
          <p:cNvSpPr>
            <a:spLocks noGrp="1"/>
          </p:cNvSpPr>
          <p:nvPr>
            <p:ph type="body"/>
          </p:nvPr>
        </p:nvSpPr>
        <p:spPr>
          <a:xfrm>
            <a:off x="3192480" y="297324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78" name="PlaceHolder 7"/>
          <p:cNvSpPr>
            <a:spLocks noGrp="1"/>
          </p:cNvSpPr>
          <p:nvPr>
            <p:ph type="body"/>
          </p:nvPr>
        </p:nvSpPr>
        <p:spPr>
          <a:xfrm>
            <a:off x="6073200" y="2973240"/>
            <a:ext cx="274320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7" name="PlaceHolder 2"/>
          <p:cNvSpPr>
            <a:spLocks noGrp="1"/>
          </p:cNvSpPr>
          <p:nvPr>
            <p:ph type="body"/>
          </p:nvPr>
        </p:nvSpPr>
        <p:spPr>
          <a:xfrm>
            <a:off x="311760" y="1228680"/>
            <a:ext cx="8520120" cy="3339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9" name="PlaceHolder 2"/>
          <p:cNvSpPr>
            <a:spLocks noGrp="1"/>
          </p:cNvSpPr>
          <p:nvPr>
            <p:ph type="body"/>
          </p:nvPr>
        </p:nvSpPr>
        <p:spPr>
          <a:xfrm>
            <a:off x="31176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
        <p:nvSpPr>
          <p:cNvPr id="10" name="PlaceHolder 3"/>
          <p:cNvSpPr>
            <a:spLocks noGrp="1"/>
          </p:cNvSpPr>
          <p:nvPr>
            <p:ph type="body"/>
          </p:nvPr>
        </p:nvSpPr>
        <p:spPr>
          <a:xfrm>
            <a:off x="467784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311760" y="292680"/>
            <a:ext cx="8520120" cy="37126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4" name="PlaceHolder 2"/>
          <p:cNvSpPr>
            <a:spLocks noGrp="1"/>
          </p:cNvSpPr>
          <p:nvPr>
            <p:ph type="body"/>
          </p:nvPr>
        </p:nvSpPr>
        <p:spPr>
          <a:xfrm>
            <a:off x="31176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15" name="PlaceHolder 3"/>
          <p:cNvSpPr>
            <a:spLocks noGrp="1"/>
          </p:cNvSpPr>
          <p:nvPr>
            <p:ph type="body"/>
          </p:nvPr>
        </p:nvSpPr>
        <p:spPr>
          <a:xfrm>
            <a:off x="467784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
        <p:nvSpPr>
          <p:cNvPr id="16" name="PlaceHolder 4"/>
          <p:cNvSpPr>
            <a:spLocks noGrp="1"/>
          </p:cNvSpPr>
          <p:nvPr>
            <p:ph type="body"/>
          </p:nvPr>
        </p:nvSpPr>
        <p:spPr>
          <a:xfrm>
            <a:off x="31176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18" name="PlaceHolder 2"/>
          <p:cNvSpPr>
            <a:spLocks noGrp="1"/>
          </p:cNvSpPr>
          <p:nvPr>
            <p:ph type="body"/>
          </p:nvPr>
        </p:nvSpPr>
        <p:spPr>
          <a:xfrm>
            <a:off x="311760" y="1228680"/>
            <a:ext cx="4157640" cy="3339720"/>
          </a:xfrm>
          <a:prstGeom prst="rect">
            <a:avLst/>
          </a:prstGeom>
        </p:spPr>
        <p:txBody>
          <a:bodyPr lIns="0" rIns="0" tIns="0" bIns="0">
            <a:normAutofit/>
          </a:bodyPr>
          <a:p>
            <a:endParaRPr b="0" lang="it-IT" sz="1400" spc="-1" strike="noStrike">
              <a:solidFill>
                <a:srgbClr val="000000"/>
              </a:solidFill>
              <a:latin typeface="Arial"/>
            </a:endParaRPr>
          </a:p>
        </p:txBody>
      </p:sp>
      <p:sp>
        <p:nvSpPr>
          <p:cNvPr id="19" name="PlaceHolder 3"/>
          <p:cNvSpPr>
            <a:spLocks noGrp="1"/>
          </p:cNvSpPr>
          <p:nvPr>
            <p:ph type="body"/>
          </p:nvPr>
        </p:nvSpPr>
        <p:spPr>
          <a:xfrm>
            <a:off x="467784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20" name="PlaceHolder 4"/>
          <p:cNvSpPr>
            <a:spLocks noGrp="1"/>
          </p:cNvSpPr>
          <p:nvPr>
            <p:ph type="body"/>
          </p:nvPr>
        </p:nvSpPr>
        <p:spPr>
          <a:xfrm>
            <a:off x="4677840" y="297324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11760" y="292680"/>
            <a:ext cx="8520120" cy="800640"/>
          </a:xfrm>
          <a:prstGeom prst="rect">
            <a:avLst/>
          </a:prstGeom>
        </p:spPr>
        <p:txBody>
          <a:bodyPr lIns="0" rIns="0" tIns="0" bIns="0" anchor="ctr">
            <a:noAutofit/>
          </a:bodyPr>
          <a:p>
            <a:endParaRPr b="0" lang="it-IT" sz="1400" spc="-1" strike="noStrike">
              <a:solidFill>
                <a:srgbClr val="000000"/>
              </a:solidFill>
              <a:latin typeface="Arial"/>
            </a:endParaRPr>
          </a:p>
        </p:txBody>
      </p:sp>
      <p:sp>
        <p:nvSpPr>
          <p:cNvPr id="22" name="PlaceHolder 2"/>
          <p:cNvSpPr>
            <a:spLocks noGrp="1"/>
          </p:cNvSpPr>
          <p:nvPr>
            <p:ph type="body"/>
          </p:nvPr>
        </p:nvSpPr>
        <p:spPr>
          <a:xfrm>
            <a:off x="31176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23" name="PlaceHolder 3"/>
          <p:cNvSpPr>
            <a:spLocks noGrp="1"/>
          </p:cNvSpPr>
          <p:nvPr>
            <p:ph type="body"/>
          </p:nvPr>
        </p:nvSpPr>
        <p:spPr>
          <a:xfrm>
            <a:off x="4677840" y="1228680"/>
            <a:ext cx="4157640" cy="1593000"/>
          </a:xfrm>
          <a:prstGeom prst="rect">
            <a:avLst/>
          </a:prstGeom>
        </p:spPr>
        <p:txBody>
          <a:bodyPr lIns="0" rIns="0" tIns="0" bIns="0">
            <a:normAutofit/>
          </a:bodyPr>
          <a:p>
            <a:endParaRPr b="0" lang="it-IT" sz="1400" spc="-1" strike="noStrike">
              <a:solidFill>
                <a:srgbClr val="000000"/>
              </a:solidFill>
              <a:latin typeface="Arial"/>
            </a:endParaRPr>
          </a:p>
        </p:txBody>
      </p:sp>
      <p:sp>
        <p:nvSpPr>
          <p:cNvPr id="24" name="PlaceHolder 4"/>
          <p:cNvSpPr>
            <a:spLocks noGrp="1"/>
          </p:cNvSpPr>
          <p:nvPr>
            <p:ph type="body"/>
          </p:nvPr>
        </p:nvSpPr>
        <p:spPr>
          <a:xfrm>
            <a:off x="311760" y="2973240"/>
            <a:ext cx="8520120" cy="1593000"/>
          </a:xfrm>
          <a:prstGeom prst="rect">
            <a:avLst/>
          </a:prstGeom>
        </p:spPr>
        <p:txBody>
          <a:bodyPr lIns="0" rIns="0" tIns="0" bIns="0">
            <a:normAutofit/>
          </a:bodyPr>
          <a:p>
            <a:endParaRPr b="0" lang="it-IT"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fdc8"/>
        </a:solidFill>
      </p:bgPr>
    </p:bg>
    <p:spTree>
      <p:nvGrpSpPr>
        <p:cNvPr id="1" name=""/>
        <p:cNvGrpSpPr/>
        <p:nvPr/>
      </p:nvGrpSpPr>
      <p:grpSpPr>
        <a:xfrm>
          <a:off x="0" y="0"/>
          <a:ext cx="0" cy="0"/>
          <a:chOff x="0" y="0"/>
          <a:chExt cx="0" cy="0"/>
        </a:xfrm>
      </p:grpSpPr>
      <p:sp>
        <p:nvSpPr>
          <p:cNvPr id="0" name="CustomShape 1"/>
          <p:cNvSpPr/>
          <p:nvPr/>
        </p:nvSpPr>
        <p:spPr>
          <a:xfrm>
            <a:off x="0" y="0"/>
            <a:ext cx="9143640" cy="3428640"/>
          </a:xfrm>
          <a:prstGeom prst="rect">
            <a:avLst/>
          </a:prstGeom>
          <a:solidFill>
            <a:schemeClr val="lt1"/>
          </a:solidFill>
          <a:ln>
            <a:noFill/>
          </a:ln>
        </p:spPr>
        <p:style>
          <a:lnRef idx="0"/>
          <a:fillRef idx="0"/>
          <a:effectRef idx="0"/>
          <a:fontRef idx="minor"/>
        </p:style>
      </p:sp>
      <p:sp>
        <p:nvSpPr>
          <p:cNvPr id="1" name="PlaceHolder 2"/>
          <p:cNvSpPr>
            <a:spLocks noGrp="1"/>
          </p:cNvSpPr>
          <p:nvPr>
            <p:ph type="title"/>
          </p:nvPr>
        </p:nvSpPr>
        <p:spPr>
          <a:xfrm>
            <a:off x="311760" y="392040"/>
            <a:ext cx="8520120" cy="2689920"/>
          </a:xfrm>
          <a:prstGeom prst="rect">
            <a:avLst/>
          </a:prstGeom>
        </p:spPr>
        <p:txBody>
          <a:bodyPr tIns="91440" bIns="91440" anchor="ctr">
            <a:normAutofit fontScale="35000"/>
          </a:bodyPr>
          <a:p>
            <a:pPr algn="ctr"/>
            <a:r>
              <a:rPr b="0" lang="it-IT" sz="8000" spc="-1" strike="noStrike">
                <a:solidFill>
                  <a:srgbClr val="000000"/>
                </a:solidFill>
                <a:latin typeface="Arial"/>
              </a:rPr>
              <a:t>Fai clic per modificare il formato del testo del titolo</a:t>
            </a:r>
            <a:endParaRPr b="0" lang="it-IT" sz="8000" spc="-1" strike="noStrike">
              <a:solidFill>
                <a:srgbClr val="000000"/>
              </a:solidFill>
              <a:latin typeface="Arial"/>
            </a:endParaRPr>
          </a:p>
        </p:txBody>
      </p:sp>
      <p:sp>
        <p:nvSpPr>
          <p:cNvPr id="2" name="PlaceHolder 3"/>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tabLst>
                <a:tab algn="l" pos="0"/>
              </a:tabLst>
            </a:pPr>
            <a:fld id="{BE212E22-21ED-4FA5-B987-D4F71DFA2989}" type="slidenum">
              <a:rPr b="0" lang="it" sz="1000" spc="-1" strike="noStrike">
                <a:solidFill>
                  <a:srgbClr val="212121"/>
                </a:solidFill>
                <a:latin typeface="Source Code Pro"/>
                <a:ea typeface="Source Code Pro"/>
              </a:rPr>
              <a:t>&lt;numero&gt;</a:t>
            </a:fld>
            <a:endParaRPr b="0" lang="it-IT" sz="1000" spc="-1" strike="noStrike">
              <a:latin typeface="Times New Roman"/>
            </a:endParaRPr>
          </a:p>
        </p:txBody>
      </p:sp>
      <p:sp>
        <p:nvSpPr>
          <p:cNvPr id="3"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400" spc="-1" strike="noStrike">
                <a:solidFill>
                  <a:srgbClr val="000000"/>
                </a:solidFill>
                <a:latin typeface="Arial"/>
              </a:rPr>
              <a:t>Fai clic per modificare il formato del testo della struttura</a:t>
            </a:r>
            <a:endParaRPr b="0" lang="it-IT"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400" spc="-1" strike="noStrike">
                <a:solidFill>
                  <a:srgbClr val="000000"/>
                </a:solidFill>
                <a:latin typeface="Arial"/>
              </a:rPr>
              <a:t>Secondo livello struttura</a:t>
            </a:r>
            <a:endParaRPr b="0" lang="it-IT"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400" spc="-1" strike="noStrike">
                <a:solidFill>
                  <a:srgbClr val="000000"/>
                </a:solidFill>
                <a:latin typeface="Arial"/>
              </a:rPr>
              <a:t>Terzo livello struttura</a:t>
            </a:r>
            <a:endParaRPr b="0" lang="it-IT"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400" spc="-1" strike="noStrike">
                <a:solidFill>
                  <a:srgbClr val="000000"/>
                </a:solidFill>
                <a:latin typeface="Arial"/>
              </a:rPr>
              <a:t>Quarto livello struttura</a:t>
            </a:r>
            <a:endParaRPr b="0" lang="it-IT"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311760" y="292680"/>
            <a:ext cx="8520120" cy="800640"/>
          </a:xfrm>
          <a:prstGeom prst="rect">
            <a:avLst/>
          </a:prstGeom>
        </p:spPr>
        <p:txBody>
          <a:bodyPr tIns="91440" bIns="91440">
            <a:normAutofit fontScale="36000"/>
          </a:bodyPr>
          <a:p>
            <a:pPr algn="ctr"/>
            <a:r>
              <a:rPr b="0" lang="it-IT" sz="4200" spc="-1" strike="noStrike">
                <a:solidFill>
                  <a:srgbClr val="000000"/>
                </a:solidFill>
                <a:latin typeface="Arial"/>
              </a:rPr>
              <a:t>Fai clic per modificare il formato del testo del titolo</a:t>
            </a:r>
            <a:endParaRPr b="0" lang="it-IT" sz="4200" spc="-1" strike="noStrike">
              <a:solidFill>
                <a:srgbClr val="000000"/>
              </a:solidFill>
              <a:latin typeface="Arial"/>
            </a:endParaRPr>
          </a:p>
        </p:txBody>
      </p:sp>
      <p:sp>
        <p:nvSpPr>
          <p:cNvPr id="41" name="PlaceHolder 2"/>
          <p:cNvSpPr>
            <a:spLocks noGrp="1"/>
          </p:cNvSpPr>
          <p:nvPr>
            <p:ph type="body"/>
          </p:nvPr>
        </p:nvSpPr>
        <p:spPr>
          <a:xfrm>
            <a:off x="311760" y="1228680"/>
            <a:ext cx="8520120" cy="3339720"/>
          </a:xfrm>
          <a:prstGeom prst="rect">
            <a:avLst/>
          </a:prstGeom>
        </p:spPr>
        <p:txBody>
          <a:bodyPr tIns="91440" bIns="91440">
            <a:normAutofit/>
          </a:bodyPr>
          <a:p>
            <a:pPr marL="432000" indent="-324000" algn="ctr">
              <a:spcBef>
                <a:spcPts val="1417"/>
              </a:spcBef>
              <a:buClr>
                <a:srgbClr val="000000"/>
              </a:buClr>
              <a:buSzPct val="45000"/>
              <a:buFont typeface="Wingdings" charset="2"/>
              <a:buChar char=""/>
            </a:pPr>
            <a:r>
              <a:rPr b="0" lang="it-IT" sz="1800" spc="-1" strike="noStrike">
                <a:solidFill>
                  <a:srgbClr val="000000"/>
                </a:solidFill>
                <a:latin typeface="Arial"/>
              </a:rPr>
              <a:t>Fai clic per modificare il formato del testo della struttura</a:t>
            </a:r>
            <a:endParaRPr b="0" lang="it-IT" sz="1800" spc="-1" strike="noStrike">
              <a:solidFill>
                <a:srgbClr val="000000"/>
              </a:solidFill>
              <a:latin typeface="Arial"/>
            </a:endParaRPr>
          </a:p>
          <a:p>
            <a:pPr lvl="1" marL="864000" indent="-324000" algn="ctr">
              <a:spcBef>
                <a:spcPts val="1134"/>
              </a:spcBef>
              <a:buClr>
                <a:srgbClr val="000000"/>
              </a:buClr>
              <a:buSzPct val="75000"/>
              <a:buFont typeface="Symbol" charset="2"/>
              <a:buChar char=""/>
            </a:pPr>
            <a:r>
              <a:rPr b="0" lang="it-IT" sz="1800" spc="-1" strike="noStrike">
                <a:solidFill>
                  <a:srgbClr val="000000"/>
                </a:solidFill>
                <a:latin typeface="Arial"/>
              </a:rPr>
              <a:t>Secondo livello struttura</a:t>
            </a:r>
            <a:endParaRPr b="0" lang="it-IT" sz="1800" spc="-1" strike="noStrike">
              <a:solidFill>
                <a:srgbClr val="000000"/>
              </a:solidFill>
              <a:latin typeface="Arial"/>
            </a:endParaRPr>
          </a:p>
          <a:p>
            <a:pPr lvl="2" marL="1296000" indent="-288000" algn="ctr">
              <a:spcBef>
                <a:spcPts val="850"/>
              </a:spcBef>
              <a:buClr>
                <a:srgbClr val="000000"/>
              </a:buClr>
              <a:buSzPct val="45000"/>
              <a:buFont typeface="Wingdings" charset="2"/>
              <a:buChar char=""/>
            </a:pPr>
            <a:r>
              <a:rPr b="0" lang="it-IT" sz="1800" spc="-1" strike="noStrike">
                <a:solidFill>
                  <a:srgbClr val="000000"/>
                </a:solidFill>
                <a:latin typeface="Arial"/>
              </a:rPr>
              <a:t>Terzo livello struttura</a:t>
            </a:r>
            <a:endParaRPr b="0" lang="it-IT" sz="1800" spc="-1" strike="noStrike">
              <a:solidFill>
                <a:srgbClr val="000000"/>
              </a:solidFill>
              <a:latin typeface="Arial"/>
            </a:endParaRPr>
          </a:p>
          <a:p>
            <a:pPr lvl="3" marL="1728000" indent="-216000" algn="ctr">
              <a:spcBef>
                <a:spcPts val="567"/>
              </a:spcBef>
              <a:buClr>
                <a:srgbClr val="000000"/>
              </a:buClr>
              <a:buSzPct val="75000"/>
              <a:buFont typeface="Symbol" charset="2"/>
              <a:buChar char=""/>
            </a:pPr>
            <a:r>
              <a:rPr b="0" lang="it-IT" sz="1800" spc="-1" strike="noStrike">
                <a:solidFill>
                  <a:srgbClr val="000000"/>
                </a:solidFill>
                <a:latin typeface="Arial"/>
              </a:rPr>
              <a:t>Quarto livello struttura</a:t>
            </a:r>
            <a:endParaRPr b="0" lang="it-IT" sz="1800" spc="-1" strike="noStrike">
              <a:solidFill>
                <a:srgbClr val="000000"/>
              </a:solidFill>
              <a:latin typeface="Arial"/>
            </a:endParaRPr>
          </a:p>
          <a:p>
            <a:pPr lvl="4" marL="2160000" indent="-216000" algn="ctr">
              <a:spcBef>
                <a:spcPts val="283"/>
              </a:spcBef>
              <a:buClr>
                <a:srgbClr val="000000"/>
              </a:buClr>
              <a:buSzPct val="45000"/>
              <a:buFont typeface="Wingdings" charset="2"/>
              <a:buChar char=""/>
            </a:pPr>
            <a:r>
              <a:rPr b="0" lang="it-IT" sz="1800" spc="-1" strike="noStrike">
                <a:solidFill>
                  <a:srgbClr val="000000"/>
                </a:solidFill>
                <a:latin typeface="Arial"/>
              </a:rPr>
              <a:t>Quinto livello struttura</a:t>
            </a:r>
            <a:endParaRPr b="0" lang="it-IT" sz="1800" spc="-1" strike="noStrike">
              <a:solidFill>
                <a:srgbClr val="000000"/>
              </a:solidFill>
              <a:latin typeface="Arial"/>
            </a:endParaRPr>
          </a:p>
          <a:p>
            <a:pPr lvl="5" marL="2592000" indent="-216000" algn="ctr">
              <a:spcBef>
                <a:spcPts val="283"/>
              </a:spcBef>
              <a:buClr>
                <a:srgbClr val="000000"/>
              </a:buClr>
              <a:buSzPct val="45000"/>
              <a:buFont typeface="Wingdings" charset="2"/>
              <a:buChar char=""/>
            </a:pPr>
            <a:r>
              <a:rPr b="0" lang="it-IT" sz="1800" spc="-1" strike="noStrike">
                <a:solidFill>
                  <a:srgbClr val="000000"/>
                </a:solidFill>
                <a:latin typeface="Arial"/>
              </a:rPr>
              <a:t>Sesto livello struttura</a:t>
            </a:r>
            <a:endParaRPr b="0" lang="it-IT" sz="1800" spc="-1" strike="noStrike">
              <a:solidFill>
                <a:srgbClr val="000000"/>
              </a:solidFill>
              <a:latin typeface="Arial"/>
            </a:endParaRPr>
          </a:p>
          <a:p>
            <a:pPr lvl="6" marL="3024000" indent="-216000" algn="ctr">
              <a:spcBef>
                <a:spcPts val="283"/>
              </a:spcBef>
              <a:buClr>
                <a:srgbClr val="000000"/>
              </a:buClr>
              <a:buSzPct val="45000"/>
              <a:buFont typeface="Wingdings" charset="2"/>
              <a:buChar char=""/>
            </a:pPr>
            <a:r>
              <a:rPr b="0" lang="it-IT" sz="1800" spc="-1" strike="noStrike">
                <a:solidFill>
                  <a:srgbClr val="000000"/>
                </a:solidFill>
                <a:latin typeface="Arial"/>
              </a:rPr>
              <a:t>Settimo livello struttura</a:t>
            </a:r>
            <a:endParaRPr b="0" lang="it-IT" sz="1800" spc="-1" strike="noStrike">
              <a:solidFill>
                <a:srgbClr val="000000"/>
              </a:solidFill>
              <a:latin typeface="Arial"/>
            </a:endParaRPr>
          </a:p>
        </p:txBody>
      </p:sp>
      <p:sp>
        <p:nvSpPr>
          <p:cNvPr id="42" name="PlaceHolder 3"/>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tabLst>
                <a:tab algn="l" pos="0"/>
              </a:tabLst>
            </a:pPr>
            <a:fld id="{7E679C14-8C61-4A62-85FA-6DAD0FA2D05D}" type="slidenum">
              <a:rPr b="0" lang="it" sz="1000" spc="-1" strike="noStrike">
                <a:solidFill>
                  <a:srgbClr val="212121"/>
                </a:solidFill>
                <a:latin typeface="Source Code Pro"/>
                <a:ea typeface="Source Code Pro"/>
              </a:rPr>
              <a:t>&lt;numero&gt;</a:t>
            </a:fld>
            <a:endParaRPr b="0" lang="it-IT"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hyperlink" Target="https://www.icfiorano.edu.it/" TargetMode="External"/><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fc5e8"/>
        </a:solidFill>
      </p:bgPr>
    </p:bg>
    <p:spTree>
      <p:nvGrpSpPr>
        <p:cNvPr id="1" name=""/>
        <p:cNvGrpSpPr/>
        <p:nvPr/>
      </p:nvGrpSpPr>
      <p:grpSpPr>
        <a:xfrm>
          <a:off x="0" y="0"/>
          <a:ext cx="0" cy="0"/>
          <a:chOff x="0" y="0"/>
          <a:chExt cx="0" cy="0"/>
        </a:xfrm>
      </p:grpSpPr>
      <p:sp>
        <p:nvSpPr>
          <p:cNvPr id="79" name="TextShape 1"/>
          <p:cNvSpPr txBox="1"/>
          <p:nvPr/>
        </p:nvSpPr>
        <p:spPr>
          <a:xfrm>
            <a:off x="311760" y="460800"/>
            <a:ext cx="8520120" cy="893520"/>
          </a:xfrm>
          <a:prstGeom prst="rect">
            <a:avLst/>
          </a:prstGeom>
          <a:noFill/>
          <a:ln>
            <a:noFill/>
          </a:ln>
        </p:spPr>
        <p:txBody>
          <a:bodyPr tIns="91440" bIns="91440" anchor="ctr">
            <a:noAutofit/>
          </a:bodyPr>
          <a:p>
            <a:pPr algn="ctr">
              <a:lnSpc>
                <a:spcPct val="100000"/>
              </a:lnSpc>
              <a:tabLst>
                <a:tab algn="l" pos="0"/>
              </a:tabLst>
            </a:pPr>
            <a:r>
              <a:rPr b="1" lang="it" sz="5300" spc="-1" strike="noStrike">
                <a:solidFill>
                  <a:srgbClr val="212121"/>
                </a:solidFill>
                <a:latin typeface="Amatic SC"/>
                <a:ea typeface="Amatic SC"/>
              </a:rPr>
              <a:t>Prima segnalazione dei casi di (presunto) bullismo e vittimizzazione</a:t>
            </a:r>
            <a:endParaRPr b="0" lang="it-IT" sz="5300" spc="-1" strike="noStrike">
              <a:solidFill>
                <a:srgbClr val="000000"/>
              </a:solidFill>
              <a:latin typeface="Arial"/>
            </a:endParaRPr>
          </a:p>
        </p:txBody>
      </p:sp>
      <p:sp>
        <p:nvSpPr>
          <p:cNvPr id="80" name="TextShape 2"/>
          <p:cNvSpPr txBox="1"/>
          <p:nvPr/>
        </p:nvSpPr>
        <p:spPr>
          <a:xfrm>
            <a:off x="311760" y="4271400"/>
            <a:ext cx="8520120" cy="705960"/>
          </a:xfrm>
          <a:prstGeom prst="rect">
            <a:avLst/>
          </a:prstGeom>
          <a:noFill/>
          <a:ln>
            <a:noFill/>
          </a:ln>
        </p:spPr>
        <p:txBody>
          <a:bodyPr tIns="91440" bIns="91440" anchor="ctr">
            <a:normAutofit/>
          </a:bodyPr>
          <a:p>
            <a:pPr algn="ctr">
              <a:lnSpc>
                <a:spcPct val="100000"/>
              </a:lnSpc>
              <a:tabLst>
                <a:tab algn="l" pos="0"/>
              </a:tabLst>
            </a:pPr>
            <a:r>
              <a:rPr b="1" lang="it" sz="2100" spc="-1" strike="noStrike">
                <a:solidFill>
                  <a:srgbClr val="212121"/>
                </a:solidFill>
                <a:latin typeface="Source Code Pro"/>
                <a:ea typeface="Source Code Pro"/>
              </a:rPr>
              <a:t>I.C. Fiorano Modenese 1^ - a.s. 2020-2021</a:t>
            </a:r>
            <a:endParaRPr b="0" lang="it-IT" sz="2100" spc="-1" strike="noStrike">
              <a:latin typeface="Arial"/>
            </a:endParaRPr>
          </a:p>
        </p:txBody>
      </p:sp>
      <p:pic>
        <p:nvPicPr>
          <p:cNvPr id="81" name="Google Shape;58;p13" descr=""/>
          <p:cNvPicPr/>
          <p:nvPr/>
        </p:nvPicPr>
        <p:blipFill>
          <a:blip r:embed="rId1"/>
          <a:stretch/>
        </p:blipFill>
        <p:spPr>
          <a:xfrm>
            <a:off x="2765880" y="1818720"/>
            <a:ext cx="3611880" cy="24296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311760" y="292680"/>
            <a:ext cx="8520120" cy="800640"/>
          </a:xfrm>
          <a:prstGeom prst="rect">
            <a:avLst/>
          </a:prstGeom>
          <a:noFill/>
          <a:ln>
            <a:noFill/>
          </a:ln>
        </p:spPr>
        <p:txBody>
          <a:bodyPr tIns="91440" bIns="91440">
            <a:normAutofit fontScale="26000"/>
          </a:bodyPr>
          <a:p>
            <a:pPr>
              <a:lnSpc>
                <a:spcPct val="100000"/>
              </a:lnSpc>
              <a:tabLst>
                <a:tab algn="l" pos="0"/>
              </a:tabLst>
            </a:pPr>
            <a:r>
              <a:rPr b="1" lang="it" sz="4200" spc="-1" strike="noStrike">
                <a:solidFill>
                  <a:srgbClr val="212121"/>
                </a:solidFill>
                <a:latin typeface="Amatic SC"/>
                <a:ea typeface="Amatic SC"/>
              </a:rPr>
              <a:t>Contrasto al bullismo e al cyberbullismo</a:t>
            </a:r>
            <a:endParaRPr b="0" lang="it-IT" sz="4200" spc="-1" strike="noStrike">
              <a:solidFill>
                <a:srgbClr val="000000"/>
              </a:solidFill>
              <a:latin typeface="Arial"/>
            </a:endParaRPr>
          </a:p>
        </p:txBody>
      </p:sp>
      <p:sp>
        <p:nvSpPr>
          <p:cNvPr id="83" name="TextShape 2"/>
          <p:cNvSpPr txBox="1"/>
          <p:nvPr/>
        </p:nvSpPr>
        <p:spPr>
          <a:xfrm>
            <a:off x="159480" y="1152360"/>
            <a:ext cx="4937760" cy="3339720"/>
          </a:xfrm>
          <a:prstGeom prst="rect">
            <a:avLst/>
          </a:prstGeom>
          <a:noFill/>
          <a:ln>
            <a:noFill/>
          </a:ln>
        </p:spPr>
        <p:txBody>
          <a:bodyPr tIns="91440" bIns="91440">
            <a:normAutofit fontScale="80000"/>
          </a:bodyPr>
          <a:p>
            <a:pPr algn="r">
              <a:lnSpc>
                <a:spcPct val="115000"/>
              </a:lnSpc>
              <a:spcAft>
                <a:spcPts val="1199"/>
              </a:spcAft>
              <a:tabLst>
                <a:tab algn="l" pos="0"/>
              </a:tabLst>
            </a:pPr>
            <a:r>
              <a:rPr b="0" lang="it" sz="1800" spc="-1" strike="noStrike">
                <a:solidFill>
                  <a:srgbClr val="666666"/>
                </a:solidFill>
                <a:latin typeface="Source Code Pro"/>
                <a:ea typeface="Source Code Pro"/>
              </a:rPr>
              <a:t>Il contrasto ad ogni forma di bullismo e cyberbullismo rientra in un ambito più ampio di benessere scolastico. Al fine di favorire lo “star bene a scuola” l’I.C. Fiorano M. 1^ pone in essere diverse attività, elencate nella sezione progetti del PTOF (aggiornato annualmente) e specifiche per ogni ordine di scuola.</a:t>
            </a:r>
            <a:endParaRPr b="0" lang="it-IT" sz="1800" spc="-1" strike="noStrike">
              <a:solidFill>
                <a:srgbClr val="000000"/>
              </a:solidFill>
              <a:latin typeface="Arial"/>
            </a:endParaRPr>
          </a:p>
        </p:txBody>
      </p:sp>
      <p:pic>
        <p:nvPicPr>
          <p:cNvPr id="84" name="Google Shape;65;p14" descr=""/>
          <p:cNvPicPr/>
          <p:nvPr/>
        </p:nvPicPr>
        <p:blipFill>
          <a:blip r:embed="rId1"/>
          <a:stretch/>
        </p:blipFill>
        <p:spPr>
          <a:xfrm>
            <a:off x="5328360" y="1228680"/>
            <a:ext cx="3503520" cy="26276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311760" y="292680"/>
            <a:ext cx="8520120" cy="800640"/>
          </a:xfrm>
          <a:prstGeom prst="rect">
            <a:avLst/>
          </a:prstGeom>
          <a:noFill/>
          <a:ln>
            <a:noFill/>
          </a:ln>
        </p:spPr>
        <p:txBody>
          <a:bodyPr tIns="91440" bIns="91440">
            <a:normAutofit fontScale="73000"/>
          </a:bodyPr>
          <a:p>
            <a:pPr>
              <a:lnSpc>
                <a:spcPct val="100000"/>
              </a:lnSpc>
              <a:tabLst>
                <a:tab algn="l" pos="0"/>
              </a:tabLst>
            </a:pPr>
            <a:r>
              <a:rPr b="1" lang="it" sz="4200" spc="-1" strike="noStrike">
                <a:solidFill>
                  <a:srgbClr val="212121"/>
                </a:solidFill>
                <a:latin typeface="Amatic SC"/>
                <a:ea typeface="Amatic SC"/>
              </a:rPr>
              <a:t>Riferimenti normativi</a:t>
            </a:r>
            <a:endParaRPr b="0" lang="it-IT" sz="4200" spc="-1" strike="noStrike">
              <a:solidFill>
                <a:srgbClr val="000000"/>
              </a:solidFill>
              <a:latin typeface="Arial"/>
            </a:endParaRPr>
          </a:p>
        </p:txBody>
      </p:sp>
      <p:sp>
        <p:nvSpPr>
          <p:cNvPr id="86" name="TextShape 2"/>
          <p:cNvSpPr txBox="1"/>
          <p:nvPr/>
        </p:nvSpPr>
        <p:spPr>
          <a:xfrm>
            <a:off x="311760" y="923760"/>
            <a:ext cx="3360240" cy="3339720"/>
          </a:xfrm>
          <a:prstGeom prst="rect">
            <a:avLst/>
          </a:prstGeom>
          <a:noFill/>
          <a:ln>
            <a:noFill/>
          </a:ln>
        </p:spPr>
        <p:txBody>
          <a:bodyPr tIns="91440" bIns="91440">
            <a:normAutofit/>
          </a:bodyPr>
          <a:p>
            <a:pPr>
              <a:lnSpc>
                <a:spcPct val="115000"/>
              </a:lnSpc>
              <a:tabLst>
                <a:tab algn="l" pos="0"/>
              </a:tabLst>
            </a:pPr>
            <a:r>
              <a:rPr b="0" lang="it" sz="1800" spc="-1" strike="noStrike">
                <a:solidFill>
                  <a:srgbClr val="666666"/>
                </a:solidFill>
                <a:latin typeface="Source Code Pro"/>
                <a:ea typeface="Source Code Pro"/>
              </a:rPr>
              <a:t>Sono diverse le leggi che parlano chiaro su questo argomento. Insieme dobbiamo fare qualcosa per:</a:t>
            </a:r>
            <a:endParaRPr b="0" lang="it-IT" sz="1800" spc="-1" strike="noStrike">
              <a:solidFill>
                <a:srgbClr val="000000"/>
              </a:solidFill>
              <a:latin typeface="Arial"/>
            </a:endParaRPr>
          </a:p>
          <a:p>
            <a:pPr marL="457200" indent="-342720">
              <a:lnSpc>
                <a:spcPct val="115000"/>
              </a:lnSpc>
              <a:spcBef>
                <a:spcPts val="1199"/>
              </a:spcBef>
              <a:buClr>
                <a:srgbClr val="666666"/>
              </a:buClr>
              <a:buFont typeface="Source Code Pro"/>
              <a:buChar char="●"/>
              <a:tabLst>
                <a:tab algn="l" pos="0"/>
              </a:tabLst>
            </a:pPr>
            <a:r>
              <a:rPr b="0" lang="it" sz="1800" spc="-1" strike="noStrike">
                <a:solidFill>
                  <a:srgbClr val="666666"/>
                </a:solidFill>
                <a:latin typeface="Source Code Pro"/>
                <a:ea typeface="Source Code Pro"/>
              </a:rPr>
              <a:t>riconoscere</a:t>
            </a:r>
            <a:endParaRPr b="0" lang="it-IT" sz="1800" spc="-1" strike="noStrike">
              <a:solidFill>
                <a:srgbClr val="000000"/>
              </a:solidFill>
              <a:latin typeface="Arial"/>
            </a:endParaRPr>
          </a:p>
          <a:p>
            <a:pPr marL="457200" indent="-342720">
              <a:lnSpc>
                <a:spcPct val="115000"/>
              </a:lnSpc>
              <a:buClr>
                <a:srgbClr val="666666"/>
              </a:buClr>
              <a:buFont typeface="Source Code Pro"/>
              <a:buChar char="●"/>
              <a:tabLst>
                <a:tab algn="l" pos="0"/>
              </a:tabLst>
            </a:pPr>
            <a:r>
              <a:rPr b="0" lang="it" sz="1800" spc="-1" strike="noStrike">
                <a:solidFill>
                  <a:srgbClr val="666666"/>
                </a:solidFill>
                <a:latin typeface="Source Code Pro"/>
                <a:ea typeface="Source Code Pro"/>
              </a:rPr>
              <a:t>individuare</a:t>
            </a:r>
            <a:endParaRPr b="0" lang="it-IT" sz="1800" spc="-1" strike="noStrike">
              <a:solidFill>
                <a:srgbClr val="000000"/>
              </a:solidFill>
              <a:latin typeface="Arial"/>
            </a:endParaRPr>
          </a:p>
          <a:p>
            <a:pPr marL="457200" indent="-342720">
              <a:lnSpc>
                <a:spcPct val="115000"/>
              </a:lnSpc>
              <a:buClr>
                <a:srgbClr val="666666"/>
              </a:buClr>
              <a:buFont typeface="Source Code Pro"/>
              <a:buChar char="●"/>
              <a:tabLst>
                <a:tab algn="l" pos="0"/>
              </a:tabLst>
            </a:pPr>
            <a:r>
              <a:rPr b="0" lang="it" sz="1800" spc="-1" strike="noStrike">
                <a:solidFill>
                  <a:srgbClr val="666666"/>
                </a:solidFill>
                <a:latin typeface="Source Code Pro"/>
                <a:ea typeface="Source Code Pro"/>
              </a:rPr>
              <a:t>gestire</a:t>
            </a:r>
            <a:endParaRPr b="0" lang="it-IT" sz="1800" spc="-1" strike="noStrike">
              <a:solidFill>
                <a:srgbClr val="000000"/>
              </a:solidFill>
              <a:latin typeface="Arial"/>
            </a:endParaRPr>
          </a:p>
          <a:p>
            <a:pPr>
              <a:lnSpc>
                <a:spcPct val="115000"/>
              </a:lnSpc>
              <a:spcBef>
                <a:spcPts val="1199"/>
              </a:spcBef>
              <a:spcAft>
                <a:spcPts val="1199"/>
              </a:spcAft>
              <a:tabLst>
                <a:tab algn="l" pos="0"/>
              </a:tabLst>
            </a:pPr>
            <a:endParaRPr b="0" lang="it-IT" sz="1800" spc="-1" strike="noStrike">
              <a:solidFill>
                <a:srgbClr val="000000"/>
              </a:solidFill>
              <a:latin typeface="Arial"/>
            </a:endParaRPr>
          </a:p>
        </p:txBody>
      </p:sp>
      <p:pic>
        <p:nvPicPr>
          <p:cNvPr id="87" name="Google Shape;72;p15" descr=""/>
          <p:cNvPicPr/>
          <p:nvPr/>
        </p:nvPicPr>
        <p:blipFill>
          <a:blip r:embed="rId1"/>
          <a:stretch/>
        </p:blipFill>
        <p:spPr>
          <a:xfrm>
            <a:off x="3817440" y="292680"/>
            <a:ext cx="4762080" cy="2676240"/>
          </a:xfrm>
          <a:prstGeom prst="rect">
            <a:avLst/>
          </a:prstGeom>
          <a:ln>
            <a:noFill/>
          </a:ln>
        </p:spPr>
      </p:pic>
      <p:sp>
        <p:nvSpPr>
          <p:cNvPr id="88" name="TextShape 3"/>
          <p:cNvSpPr txBox="1"/>
          <p:nvPr/>
        </p:nvSpPr>
        <p:spPr>
          <a:xfrm>
            <a:off x="311760" y="3697920"/>
            <a:ext cx="8520120" cy="3339720"/>
          </a:xfrm>
          <a:prstGeom prst="rect">
            <a:avLst/>
          </a:prstGeom>
          <a:noFill/>
          <a:ln>
            <a:noFill/>
          </a:ln>
        </p:spPr>
        <p:txBody>
          <a:bodyPr tIns="91440" bIns="91440">
            <a:normAutofit/>
          </a:bodyPr>
          <a:p>
            <a:pPr>
              <a:lnSpc>
                <a:spcPct val="115000"/>
              </a:lnSpc>
              <a:tabLst>
                <a:tab algn="l" pos="0"/>
              </a:tabLst>
            </a:pPr>
            <a:r>
              <a:rPr b="0" lang="it" sz="1800" spc="-1" strike="noStrike">
                <a:solidFill>
                  <a:srgbClr val="666666"/>
                </a:solidFill>
                <a:latin typeface="Source Code Pro"/>
                <a:ea typeface="Source Code Pro"/>
              </a:rPr>
              <a:t>questo fenomeno, che </a:t>
            </a:r>
            <a:r>
              <a:rPr b="1" lang="it" sz="1800" spc="-1" strike="noStrike">
                <a:solidFill>
                  <a:srgbClr val="666666"/>
                </a:solidFill>
                <a:latin typeface="Source Code Pro"/>
                <a:ea typeface="Source Code Pro"/>
              </a:rPr>
              <a:t>non è uno scherzo, non è un gioco, non è un litigio, non è una bravata, non è parte del consueto percorso di esperienze scolastico di ogni ragazza o ragazzo.</a:t>
            </a:r>
            <a:endParaRPr b="0" lang="it-IT" sz="1800" spc="-1" strike="noStrike">
              <a:solidFill>
                <a:srgbClr val="000000"/>
              </a:solidFill>
              <a:latin typeface="Arial"/>
            </a:endParaRPr>
          </a:p>
          <a:p>
            <a:pPr>
              <a:lnSpc>
                <a:spcPct val="115000"/>
              </a:lnSpc>
              <a:spcBef>
                <a:spcPts val="1199"/>
              </a:spcBef>
              <a:spcAft>
                <a:spcPts val="1199"/>
              </a:spcAft>
              <a:tabLst>
                <a:tab algn="l" pos="0"/>
              </a:tabLst>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311760" y="292680"/>
            <a:ext cx="8520120" cy="800640"/>
          </a:xfrm>
          <a:prstGeom prst="rect">
            <a:avLst/>
          </a:prstGeom>
          <a:noFill/>
          <a:ln>
            <a:noFill/>
          </a:ln>
        </p:spPr>
        <p:txBody>
          <a:bodyPr tIns="91440" bIns="91440">
            <a:normAutofit fontScale="73000"/>
          </a:bodyPr>
          <a:p>
            <a:pPr>
              <a:lnSpc>
                <a:spcPct val="100000"/>
              </a:lnSpc>
              <a:tabLst>
                <a:tab algn="l" pos="0"/>
              </a:tabLst>
            </a:pPr>
            <a:r>
              <a:rPr b="1" lang="it" sz="4200" spc="-1" strike="noStrike">
                <a:solidFill>
                  <a:srgbClr val="212121"/>
                </a:solidFill>
                <a:latin typeface="Amatic SC"/>
                <a:ea typeface="Amatic SC"/>
              </a:rPr>
              <a:t>Bullismo</a:t>
            </a:r>
            <a:endParaRPr b="0" lang="it-IT" sz="4200" spc="-1" strike="noStrike">
              <a:solidFill>
                <a:srgbClr val="000000"/>
              </a:solidFill>
              <a:latin typeface="Arial"/>
            </a:endParaRPr>
          </a:p>
        </p:txBody>
      </p:sp>
      <p:sp>
        <p:nvSpPr>
          <p:cNvPr id="90" name="TextShape 2"/>
          <p:cNvSpPr txBox="1"/>
          <p:nvPr/>
        </p:nvSpPr>
        <p:spPr>
          <a:xfrm>
            <a:off x="311760" y="1228680"/>
            <a:ext cx="8520120" cy="3339720"/>
          </a:xfrm>
          <a:prstGeom prst="rect">
            <a:avLst/>
          </a:prstGeom>
          <a:noFill/>
          <a:ln>
            <a:noFill/>
          </a:ln>
        </p:spPr>
        <p:txBody>
          <a:bodyPr tIns="91440" bIns="91440">
            <a:normAutofit/>
          </a:bodyPr>
          <a:p>
            <a:pPr>
              <a:lnSpc>
                <a:spcPct val="115000"/>
              </a:lnSpc>
              <a:spcAft>
                <a:spcPts val="1199"/>
              </a:spcAft>
              <a:tabLst>
                <a:tab algn="l" pos="0"/>
              </a:tabLst>
            </a:pPr>
            <a:r>
              <a:rPr b="0" lang="it" sz="1800" spc="-1" strike="noStrike">
                <a:solidFill>
                  <a:srgbClr val="666666"/>
                </a:solidFill>
                <a:latin typeface="Source Code Pro"/>
                <a:ea typeface="Source Code Pro"/>
              </a:rPr>
              <a:t>Per bullismo si intendono tutte quelle azioni di prevaricazione e sopruso, reiterate nel tempo, messe in atto da parte di un bambino/adolescente, definito “bullo” (o da parte di un gruppo), nei confronti di un altro bambino/adolescente percepito come più debole, individuato come  “vittima”.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853240" y="2171160"/>
            <a:ext cx="4122360" cy="800640"/>
          </a:xfrm>
          <a:prstGeom prst="rect">
            <a:avLst/>
          </a:prstGeom>
          <a:noFill/>
          <a:ln>
            <a:noFill/>
          </a:ln>
        </p:spPr>
        <p:txBody>
          <a:bodyPr tIns="91440" bIns="91440">
            <a:normAutofit fontScale="26000"/>
          </a:bodyPr>
          <a:p>
            <a:pPr>
              <a:lnSpc>
                <a:spcPct val="100000"/>
              </a:lnSpc>
              <a:tabLst>
                <a:tab algn="l" pos="0"/>
              </a:tabLst>
            </a:pPr>
            <a:r>
              <a:rPr b="1" lang="it" sz="4200" spc="-1" strike="noStrike">
                <a:solidFill>
                  <a:srgbClr val="212121"/>
                </a:solidFill>
                <a:latin typeface="Amatic SC"/>
                <a:ea typeface="Amatic SC"/>
              </a:rPr>
              <a:t>Cyberbullismo</a:t>
            </a:r>
            <a:endParaRPr b="0" lang="it-IT" sz="4200" spc="-1" strike="noStrike">
              <a:solidFill>
                <a:srgbClr val="000000"/>
              </a:solidFill>
              <a:latin typeface="Arial"/>
            </a:endParaRPr>
          </a:p>
        </p:txBody>
      </p:sp>
      <p:sp>
        <p:nvSpPr>
          <p:cNvPr id="92" name="TextShape 2"/>
          <p:cNvSpPr txBox="1"/>
          <p:nvPr/>
        </p:nvSpPr>
        <p:spPr>
          <a:xfrm>
            <a:off x="311760" y="405360"/>
            <a:ext cx="5406120" cy="4536720"/>
          </a:xfrm>
          <a:prstGeom prst="rect">
            <a:avLst/>
          </a:prstGeom>
          <a:noFill/>
          <a:ln>
            <a:noFill/>
          </a:ln>
        </p:spPr>
        <p:txBody>
          <a:bodyPr tIns="91440" bIns="91440">
            <a:normAutofit fontScale="56000"/>
          </a:bodyPr>
          <a:p>
            <a:pPr algn="r">
              <a:lnSpc>
                <a:spcPct val="115000"/>
              </a:lnSpc>
              <a:spcAft>
                <a:spcPts val="1199"/>
              </a:spcAft>
              <a:tabLst>
                <a:tab algn="l" pos="0"/>
              </a:tabLst>
            </a:pPr>
            <a:r>
              <a:rPr b="0" lang="it" sz="1800" spc="-1" strike="noStrike">
                <a:solidFill>
                  <a:srgbClr val="666666"/>
                </a:solidFill>
                <a:latin typeface="Source Code Pro"/>
                <a:ea typeface="Source Code Pro"/>
              </a:rPr>
              <a:t>Il fenomeno del cyberbullismo viene così definito dalla Legge 29 maggio 2017, n. 71 “qualunque forma di pressione, aggressione, molestia, ricatto, ingiuria, denigrazione, diffamazione, furto d’identità, alterazione, acquisizione illecita, manipolazione, trattamento illecito di dati personali in danno di minorenni, realizzata per via telematica, nonché la diffusione di contenuti on line aventi ad oggetto anche uno o più componenti della famiglia del minore il cui scopo intenzionale e predominante sia quello di isolare un minore o un gruppo di minori ponendo in atto un serio abuso, un attacco dannoso o la loro messa in ridicolo” (art.1).</a:t>
            </a:r>
            <a:endParaRPr b="0" lang="it-IT" sz="1800" spc="-1" strike="noStrike">
              <a:solidFill>
                <a:srgbClr val="000000"/>
              </a:solidFill>
              <a:latin typeface="Arial"/>
            </a:endParaRPr>
          </a:p>
        </p:txBody>
      </p:sp>
      <p:pic>
        <p:nvPicPr>
          <p:cNvPr id="93" name="Google Shape;86;p17" descr=""/>
          <p:cNvPicPr/>
          <p:nvPr/>
        </p:nvPicPr>
        <p:blipFill>
          <a:blip r:embed="rId1"/>
          <a:stretch/>
        </p:blipFill>
        <p:spPr>
          <a:xfrm>
            <a:off x="5853240" y="3007080"/>
            <a:ext cx="2903040" cy="19353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11760" y="292680"/>
            <a:ext cx="8520120" cy="800640"/>
          </a:xfrm>
          <a:prstGeom prst="rect">
            <a:avLst/>
          </a:prstGeom>
          <a:noFill/>
          <a:ln>
            <a:noFill/>
          </a:ln>
        </p:spPr>
        <p:txBody>
          <a:bodyPr tIns="91440" bIns="91440">
            <a:normAutofit fontScale="73000"/>
          </a:bodyPr>
          <a:p>
            <a:pPr>
              <a:lnSpc>
                <a:spcPct val="100000"/>
              </a:lnSpc>
              <a:tabLst>
                <a:tab algn="l" pos="0"/>
              </a:tabLst>
            </a:pPr>
            <a:r>
              <a:rPr b="1" lang="it" sz="4200" spc="-1" strike="noStrike">
                <a:solidFill>
                  <a:srgbClr val="212121"/>
                </a:solidFill>
                <a:latin typeface="Amatic SC"/>
                <a:ea typeface="Amatic SC"/>
              </a:rPr>
              <a:t>Segnalazione</a:t>
            </a:r>
            <a:endParaRPr b="0" lang="it-IT" sz="4200" spc="-1" strike="noStrike">
              <a:solidFill>
                <a:srgbClr val="000000"/>
              </a:solidFill>
              <a:latin typeface="Arial"/>
            </a:endParaRPr>
          </a:p>
        </p:txBody>
      </p:sp>
      <p:sp>
        <p:nvSpPr>
          <p:cNvPr id="95" name="TextShape 2"/>
          <p:cNvSpPr txBox="1"/>
          <p:nvPr/>
        </p:nvSpPr>
        <p:spPr>
          <a:xfrm>
            <a:off x="311760" y="1228680"/>
            <a:ext cx="4311720" cy="3339720"/>
          </a:xfrm>
          <a:prstGeom prst="rect">
            <a:avLst/>
          </a:prstGeom>
          <a:noFill/>
          <a:ln>
            <a:noFill/>
          </a:ln>
        </p:spPr>
        <p:txBody>
          <a:bodyPr tIns="91440" bIns="91440">
            <a:normAutofit/>
          </a:bodyPr>
          <a:p>
            <a:pPr algn="r">
              <a:lnSpc>
                <a:spcPct val="115000"/>
              </a:lnSpc>
              <a:spcAft>
                <a:spcPts val="1199"/>
              </a:spcAft>
              <a:tabLst>
                <a:tab algn="l" pos="0"/>
              </a:tabLst>
            </a:pPr>
            <a:r>
              <a:rPr b="0" lang="it" sz="1800" spc="-1" strike="noStrike">
                <a:solidFill>
                  <a:srgbClr val="666666"/>
                </a:solidFill>
                <a:latin typeface="Source Code Pro"/>
                <a:ea typeface="Source Code Pro"/>
              </a:rPr>
              <a:t>Se ti senti oggetto di una prepotenza che pensi possa rientrare in questi casi oppure conosci qualcuno che ne sia vittima, che tu sia un alunno, un genitore o un lavoratore della scuola, occorre segnalarlo!</a:t>
            </a:r>
            <a:endParaRPr b="0" lang="it-IT" sz="1800" spc="-1" strike="noStrike">
              <a:solidFill>
                <a:srgbClr val="000000"/>
              </a:solidFill>
              <a:latin typeface="Arial"/>
            </a:endParaRPr>
          </a:p>
        </p:txBody>
      </p:sp>
      <p:pic>
        <p:nvPicPr>
          <p:cNvPr id="96" name="Google Shape;93;p18" descr=""/>
          <p:cNvPicPr/>
          <p:nvPr/>
        </p:nvPicPr>
        <p:blipFill>
          <a:blip r:embed="rId1"/>
          <a:stretch/>
        </p:blipFill>
        <p:spPr>
          <a:xfrm>
            <a:off x="4752360" y="1246320"/>
            <a:ext cx="3934080" cy="2628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311760" y="292680"/>
            <a:ext cx="8520120" cy="800640"/>
          </a:xfrm>
          <a:prstGeom prst="rect">
            <a:avLst/>
          </a:prstGeom>
          <a:noFill/>
          <a:ln>
            <a:noFill/>
          </a:ln>
        </p:spPr>
        <p:txBody>
          <a:bodyPr tIns="91440" bIns="91440">
            <a:normAutofit fontScale="73000"/>
          </a:bodyPr>
          <a:p>
            <a:pPr>
              <a:lnSpc>
                <a:spcPct val="100000"/>
              </a:lnSpc>
              <a:tabLst>
                <a:tab algn="l" pos="0"/>
              </a:tabLst>
            </a:pPr>
            <a:r>
              <a:rPr b="1" lang="it" sz="4200" spc="-1" strike="noStrike">
                <a:solidFill>
                  <a:srgbClr val="212121"/>
                </a:solidFill>
                <a:latin typeface="Amatic SC"/>
                <a:ea typeface="Amatic SC"/>
              </a:rPr>
              <a:t>Come segnalare?</a:t>
            </a:r>
            <a:endParaRPr b="0" lang="it-IT" sz="4200" spc="-1" strike="noStrike">
              <a:solidFill>
                <a:srgbClr val="000000"/>
              </a:solidFill>
              <a:latin typeface="Arial"/>
            </a:endParaRPr>
          </a:p>
        </p:txBody>
      </p:sp>
      <p:sp>
        <p:nvSpPr>
          <p:cNvPr id="98" name="TextShape 2"/>
          <p:cNvSpPr txBox="1"/>
          <p:nvPr/>
        </p:nvSpPr>
        <p:spPr>
          <a:xfrm>
            <a:off x="311760" y="1228680"/>
            <a:ext cx="8520120" cy="3339720"/>
          </a:xfrm>
          <a:prstGeom prst="rect">
            <a:avLst/>
          </a:prstGeom>
          <a:noFill/>
          <a:ln>
            <a:noFill/>
          </a:ln>
        </p:spPr>
        <p:txBody>
          <a:bodyPr tIns="91440" bIns="91440">
            <a:normAutofit fontScale="86000"/>
          </a:bodyPr>
          <a:p>
            <a:pPr>
              <a:lnSpc>
                <a:spcPct val="115000"/>
              </a:lnSpc>
              <a:tabLst>
                <a:tab algn="l" pos="0"/>
              </a:tabLst>
            </a:pPr>
            <a:r>
              <a:rPr b="0" lang="it" sz="1800" spc="-1" strike="noStrike">
                <a:solidFill>
                  <a:srgbClr val="666666"/>
                </a:solidFill>
                <a:latin typeface="Source Code Pro"/>
                <a:ea typeface="Source Code Pro"/>
              </a:rPr>
              <a:t>La segnalazione può essere fatta da </a:t>
            </a:r>
            <a:r>
              <a:rPr b="0" lang="it" sz="1800" spc="-1" strike="noStrike" u="sng">
                <a:solidFill>
                  <a:srgbClr val="666666"/>
                </a:solidFill>
                <a:uFillTx/>
                <a:latin typeface="Source Code Pro"/>
                <a:ea typeface="Source Code Pro"/>
              </a:rPr>
              <a:t>chiunque</a:t>
            </a:r>
            <a:r>
              <a:rPr b="0" lang="it" sz="1800" spc="-1" strike="noStrike">
                <a:solidFill>
                  <a:srgbClr val="666666"/>
                </a:solidFill>
                <a:latin typeface="Source Code Pro"/>
                <a:ea typeface="Source Code Pro"/>
              </a:rPr>
              <a:t> nella scuola abbia notizia dell’accadimento di un presunto episodio di bullismo-vittimizzazione.</a:t>
            </a:r>
            <a:endParaRPr b="0" lang="it-IT" sz="1800" spc="-1" strike="noStrike">
              <a:solidFill>
                <a:srgbClr val="000000"/>
              </a:solidFill>
              <a:latin typeface="Arial"/>
            </a:endParaRPr>
          </a:p>
          <a:p>
            <a:pPr>
              <a:lnSpc>
                <a:spcPct val="115000"/>
              </a:lnSpc>
              <a:spcBef>
                <a:spcPts val="1199"/>
              </a:spcBef>
              <a:tabLst>
                <a:tab algn="l" pos="0"/>
              </a:tabLst>
            </a:pPr>
            <a:r>
              <a:rPr b="0" lang="it" sz="1800" spc="-1" strike="noStrike">
                <a:solidFill>
                  <a:srgbClr val="666666"/>
                </a:solidFill>
                <a:latin typeface="Source Code Pro"/>
                <a:ea typeface="Source Code Pro"/>
              </a:rPr>
              <a:t>La scheda è disponibile:</a:t>
            </a:r>
            <a:endParaRPr b="0" lang="it-IT" sz="1800" spc="-1" strike="noStrike">
              <a:solidFill>
                <a:srgbClr val="000000"/>
              </a:solidFill>
              <a:latin typeface="Arial"/>
            </a:endParaRPr>
          </a:p>
          <a:p>
            <a:pPr marL="457200" indent="-342720">
              <a:lnSpc>
                <a:spcPct val="115000"/>
              </a:lnSpc>
              <a:spcBef>
                <a:spcPts val="1199"/>
              </a:spcBef>
              <a:buClr>
                <a:srgbClr val="666666"/>
              </a:buClr>
              <a:buFont typeface="Source Code Pro"/>
              <a:buAutoNum type="arabicPeriod"/>
              <a:tabLst>
                <a:tab algn="l" pos="0"/>
              </a:tabLst>
            </a:pPr>
            <a:r>
              <a:rPr b="0" lang="it" sz="1800" spc="-1" strike="noStrike">
                <a:solidFill>
                  <a:srgbClr val="666666"/>
                </a:solidFill>
                <a:latin typeface="Source Code Pro"/>
                <a:ea typeface="Source Code Pro"/>
              </a:rPr>
              <a:t>in forma cartacea e puoi chiederla a un collaboratore scolastico o a un insegnante;</a:t>
            </a:r>
            <a:endParaRPr b="0" lang="it-IT" sz="1800" spc="-1" strike="noStrike">
              <a:solidFill>
                <a:srgbClr val="000000"/>
              </a:solidFill>
              <a:latin typeface="Arial"/>
            </a:endParaRPr>
          </a:p>
          <a:p>
            <a:pPr marL="457200" indent="-342720">
              <a:lnSpc>
                <a:spcPct val="115000"/>
              </a:lnSpc>
              <a:buClr>
                <a:srgbClr val="666666"/>
              </a:buClr>
              <a:buFont typeface="Source Code Pro"/>
              <a:buAutoNum type="arabicPeriod"/>
              <a:tabLst>
                <a:tab algn="l" pos="0"/>
              </a:tabLst>
            </a:pPr>
            <a:r>
              <a:rPr b="0" lang="it" sz="1800" spc="-1" strike="noStrike">
                <a:solidFill>
                  <a:srgbClr val="666666"/>
                </a:solidFill>
                <a:latin typeface="Source Code Pro"/>
                <a:ea typeface="Source Code Pro"/>
              </a:rPr>
              <a:t>online (sul sito della scuola).</a:t>
            </a:r>
            <a:endParaRPr b="0" lang="it-IT" sz="1800" spc="-1" strike="noStrike">
              <a:solidFill>
                <a:srgbClr val="000000"/>
              </a:solidFill>
              <a:latin typeface="Arial"/>
            </a:endParaRPr>
          </a:p>
          <a:p>
            <a:pPr>
              <a:lnSpc>
                <a:spcPct val="115000"/>
              </a:lnSpc>
              <a:spcBef>
                <a:spcPts val="1199"/>
              </a:spcBef>
              <a:spcAft>
                <a:spcPts val="1199"/>
              </a:spcAft>
              <a:tabLst>
                <a:tab algn="l" pos="0"/>
              </a:tabLst>
            </a:pPr>
            <a:r>
              <a:rPr b="0" lang="it" sz="1800" spc="-1" strike="noStrike">
                <a:solidFill>
                  <a:srgbClr val="666666"/>
                </a:solidFill>
                <a:latin typeface="Source Code Pro"/>
                <a:ea typeface="Source Code Pro"/>
              </a:rPr>
              <a:t>La segnalazione deve poi essere consegnata a un operatore scolastico o inviata a moic832004@istruzione.it.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311760" y="292680"/>
            <a:ext cx="8520120" cy="800640"/>
          </a:xfrm>
          <a:prstGeom prst="rect">
            <a:avLst/>
          </a:prstGeom>
          <a:noFill/>
          <a:ln>
            <a:noFill/>
          </a:ln>
        </p:spPr>
        <p:txBody>
          <a:bodyPr tIns="91440" bIns="91440">
            <a:normAutofit fontScale="73000"/>
          </a:bodyPr>
          <a:p>
            <a:pPr>
              <a:lnSpc>
                <a:spcPct val="100000"/>
              </a:lnSpc>
              <a:tabLst>
                <a:tab algn="l" pos="0"/>
              </a:tabLst>
            </a:pPr>
            <a:r>
              <a:rPr b="1" lang="it" sz="4200" spc="-1" strike="noStrike">
                <a:solidFill>
                  <a:srgbClr val="212121"/>
                </a:solidFill>
                <a:latin typeface="Amatic SC"/>
                <a:ea typeface="Amatic SC"/>
              </a:rPr>
              <a:t>Cosa succede dopo?</a:t>
            </a:r>
            <a:endParaRPr b="0" lang="it-IT" sz="4200" spc="-1" strike="noStrike">
              <a:solidFill>
                <a:srgbClr val="000000"/>
              </a:solidFill>
              <a:latin typeface="Arial"/>
            </a:endParaRPr>
          </a:p>
        </p:txBody>
      </p:sp>
      <p:sp>
        <p:nvSpPr>
          <p:cNvPr id="100" name="TextShape 2"/>
          <p:cNvSpPr txBox="1"/>
          <p:nvPr/>
        </p:nvSpPr>
        <p:spPr>
          <a:xfrm>
            <a:off x="311760" y="1228680"/>
            <a:ext cx="3902760" cy="3339720"/>
          </a:xfrm>
          <a:prstGeom prst="rect">
            <a:avLst/>
          </a:prstGeom>
          <a:noFill/>
          <a:ln>
            <a:noFill/>
          </a:ln>
        </p:spPr>
        <p:txBody>
          <a:bodyPr tIns="91440" bIns="91440">
            <a:normAutofit/>
          </a:bodyPr>
          <a:p>
            <a:pPr>
              <a:lnSpc>
                <a:spcPct val="115000"/>
              </a:lnSpc>
              <a:spcAft>
                <a:spcPts val="1199"/>
              </a:spcAft>
              <a:tabLst>
                <a:tab algn="l" pos="0"/>
              </a:tabLst>
            </a:pPr>
            <a:r>
              <a:rPr b="0" lang="it" sz="1800" spc="-1" strike="noStrike">
                <a:solidFill>
                  <a:srgbClr val="666666"/>
                </a:solidFill>
                <a:latin typeface="Source Code Pro"/>
                <a:ea typeface="Source Code Pro"/>
              </a:rPr>
              <a:t>Tutti questi attori entreranno in gioco per fare un po’ di chiarezza e pensare ad una strategia di intervento.</a:t>
            </a:r>
            <a:endParaRPr b="0" lang="it-IT" sz="1800" spc="-1" strike="noStrike">
              <a:solidFill>
                <a:srgbClr val="000000"/>
              </a:solidFill>
              <a:latin typeface="Arial"/>
            </a:endParaRPr>
          </a:p>
        </p:txBody>
      </p:sp>
      <p:sp>
        <p:nvSpPr>
          <p:cNvPr id="101" name="CustomShape 3"/>
          <p:cNvSpPr/>
          <p:nvPr/>
        </p:nvSpPr>
        <p:spPr>
          <a:xfrm>
            <a:off x="5077800" y="1577520"/>
            <a:ext cx="3902760" cy="979920"/>
          </a:xfrm>
          <a:prstGeom prst="roundRect">
            <a:avLst>
              <a:gd name="adj" fmla="val 16667"/>
            </a:avLst>
          </a:prstGeom>
          <a:solidFill>
            <a:srgbClr val="c9daf8"/>
          </a:solidFill>
          <a:ln w="9360">
            <a:solidFill>
              <a:schemeClr val="dk2"/>
            </a:solidFill>
            <a:round/>
          </a:ln>
        </p:spPr>
        <p:style>
          <a:lnRef idx="0"/>
          <a:fillRef idx="0"/>
          <a:effectRef idx="0"/>
          <a:fontRef idx="minor"/>
        </p:style>
        <p:txBody>
          <a:bodyPr tIns="91440" bIns="91440" anchor="ctr">
            <a:noAutofit/>
          </a:bodyPr>
          <a:p>
            <a:pPr algn="ctr">
              <a:lnSpc>
                <a:spcPct val="100000"/>
              </a:lnSpc>
              <a:tabLst>
                <a:tab algn="l" pos="0"/>
              </a:tabLst>
            </a:pPr>
            <a:r>
              <a:rPr b="0" lang="it" sz="1800" spc="-1" strike="noStrike">
                <a:solidFill>
                  <a:srgbClr val="666666"/>
                </a:solidFill>
                <a:latin typeface="Source Code Pro"/>
                <a:ea typeface="Source Code Pro"/>
              </a:rPr>
              <a:t>Team di presa in carico delle situazioni di emergenza</a:t>
            </a:r>
            <a:endParaRPr b="0" lang="it-IT" sz="1800" spc="-1" strike="noStrike">
              <a:latin typeface="Arial"/>
            </a:endParaRPr>
          </a:p>
        </p:txBody>
      </p:sp>
      <p:sp>
        <p:nvSpPr>
          <p:cNvPr id="102" name="CustomShape 4"/>
          <p:cNvSpPr/>
          <p:nvPr/>
        </p:nvSpPr>
        <p:spPr>
          <a:xfrm>
            <a:off x="4325400" y="2656800"/>
            <a:ext cx="3294720" cy="800640"/>
          </a:xfrm>
          <a:prstGeom prst="roundRect">
            <a:avLst>
              <a:gd name="adj" fmla="val 16667"/>
            </a:avLst>
          </a:prstGeom>
          <a:solidFill>
            <a:srgbClr val="f4cccc"/>
          </a:solidFill>
          <a:ln w="9360">
            <a:solidFill>
              <a:schemeClr val="dk2"/>
            </a:solidFill>
            <a:round/>
          </a:ln>
        </p:spPr>
        <p:style>
          <a:lnRef idx="0"/>
          <a:fillRef idx="0"/>
          <a:effectRef idx="0"/>
          <a:fontRef idx="minor"/>
        </p:style>
        <p:txBody>
          <a:bodyPr tIns="91440" bIns="91440" anchor="ctr">
            <a:noAutofit/>
          </a:bodyPr>
          <a:p>
            <a:pPr algn="ctr">
              <a:lnSpc>
                <a:spcPct val="100000"/>
              </a:lnSpc>
              <a:tabLst>
                <a:tab algn="l" pos="0"/>
              </a:tabLst>
            </a:pPr>
            <a:r>
              <a:rPr b="0" lang="it" sz="1800" spc="-1" strike="noStrike">
                <a:solidFill>
                  <a:srgbClr val="666666"/>
                </a:solidFill>
                <a:latin typeface="Source Code Pro"/>
                <a:ea typeface="Source Code Pro"/>
              </a:rPr>
              <a:t>Famiglia</a:t>
            </a:r>
            <a:endParaRPr b="0" lang="it-IT" sz="1800" spc="-1" strike="noStrike">
              <a:latin typeface="Arial"/>
            </a:endParaRPr>
          </a:p>
        </p:txBody>
      </p:sp>
      <p:sp>
        <p:nvSpPr>
          <p:cNvPr id="103" name="CustomShape 5"/>
          <p:cNvSpPr/>
          <p:nvPr/>
        </p:nvSpPr>
        <p:spPr>
          <a:xfrm>
            <a:off x="5077800" y="3556800"/>
            <a:ext cx="3902760" cy="800640"/>
          </a:xfrm>
          <a:prstGeom prst="roundRect">
            <a:avLst>
              <a:gd name="adj" fmla="val 16667"/>
            </a:avLst>
          </a:prstGeom>
          <a:solidFill>
            <a:srgbClr val="b6d7a8"/>
          </a:solidFill>
          <a:ln w="9360">
            <a:solidFill>
              <a:schemeClr val="dk2"/>
            </a:solidFill>
            <a:round/>
          </a:ln>
        </p:spPr>
        <p:style>
          <a:lnRef idx="0"/>
          <a:fillRef idx="0"/>
          <a:effectRef idx="0"/>
          <a:fontRef idx="minor"/>
        </p:style>
        <p:txBody>
          <a:bodyPr tIns="91440" bIns="91440" anchor="ctr">
            <a:noAutofit/>
          </a:bodyPr>
          <a:p>
            <a:pPr algn="ctr">
              <a:lnSpc>
                <a:spcPct val="100000"/>
              </a:lnSpc>
              <a:tabLst>
                <a:tab algn="l" pos="0"/>
              </a:tabLst>
            </a:pPr>
            <a:r>
              <a:rPr b="0" lang="it" sz="1800" spc="-1" strike="noStrike">
                <a:solidFill>
                  <a:srgbClr val="666666"/>
                </a:solidFill>
                <a:latin typeface="Source Code Pro"/>
                <a:ea typeface="Source Code Pro"/>
              </a:rPr>
              <a:t>Docenti della classe</a:t>
            </a:r>
            <a:endParaRPr b="0" lang="it-IT" sz="1800" spc="-1" strike="noStrike">
              <a:latin typeface="Arial"/>
            </a:endParaRPr>
          </a:p>
        </p:txBody>
      </p:sp>
      <p:sp>
        <p:nvSpPr>
          <p:cNvPr id="104" name="CustomShape 6"/>
          <p:cNvSpPr/>
          <p:nvPr/>
        </p:nvSpPr>
        <p:spPr>
          <a:xfrm>
            <a:off x="4083840" y="677520"/>
            <a:ext cx="2804400" cy="800640"/>
          </a:xfrm>
          <a:prstGeom prst="roundRect">
            <a:avLst>
              <a:gd name="adj" fmla="val 16667"/>
            </a:avLst>
          </a:prstGeom>
          <a:solidFill>
            <a:srgbClr val="ffe599"/>
          </a:solidFill>
          <a:ln w="9360">
            <a:solidFill>
              <a:schemeClr val="dk2"/>
            </a:solidFill>
            <a:round/>
          </a:ln>
        </p:spPr>
        <p:style>
          <a:lnRef idx="0"/>
          <a:fillRef idx="0"/>
          <a:effectRef idx="0"/>
          <a:fontRef idx="minor"/>
        </p:style>
        <p:txBody>
          <a:bodyPr tIns="91440" bIns="91440" anchor="ctr">
            <a:noAutofit/>
          </a:bodyPr>
          <a:p>
            <a:pPr algn="ctr">
              <a:lnSpc>
                <a:spcPct val="100000"/>
              </a:lnSpc>
              <a:tabLst>
                <a:tab algn="l" pos="0"/>
              </a:tabLst>
            </a:pPr>
            <a:r>
              <a:rPr b="0" lang="it" sz="1800" spc="-1" strike="noStrike">
                <a:solidFill>
                  <a:srgbClr val="666666"/>
                </a:solidFill>
                <a:latin typeface="Source Code Pro"/>
                <a:ea typeface="Source Code Pro"/>
              </a:rPr>
              <a:t>Dirigente Scolastico</a:t>
            </a:r>
            <a:endParaRPr b="0" lang="it-IT" sz="1800" spc="-1" strike="noStrike">
              <a:latin typeface="Arial"/>
            </a:endParaRPr>
          </a:p>
        </p:txBody>
      </p:sp>
      <p:sp>
        <p:nvSpPr>
          <p:cNvPr id="105" name="CustomShape 7"/>
          <p:cNvSpPr/>
          <p:nvPr/>
        </p:nvSpPr>
        <p:spPr>
          <a:xfrm>
            <a:off x="1717560" y="3930480"/>
            <a:ext cx="3294720" cy="800640"/>
          </a:xfrm>
          <a:prstGeom prst="roundRect">
            <a:avLst>
              <a:gd name="adj" fmla="val 16667"/>
            </a:avLst>
          </a:prstGeom>
          <a:solidFill>
            <a:srgbClr val="eef661"/>
          </a:solidFill>
          <a:ln w="9360">
            <a:solidFill>
              <a:schemeClr val="dk2"/>
            </a:solidFill>
            <a:round/>
          </a:ln>
        </p:spPr>
        <p:style>
          <a:lnRef idx="0"/>
          <a:fillRef idx="0"/>
          <a:effectRef idx="0"/>
          <a:fontRef idx="minor"/>
        </p:style>
        <p:txBody>
          <a:bodyPr tIns="91440" bIns="91440" anchor="ctr">
            <a:noAutofit/>
          </a:bodyPr>
          <a:p>
            <a:pPr algn="ctr">
              <a:lnSpc>
                <a:spcPct val="100000"/>
              </a:lnSpc>
              <a:tabLst>
                <a:tab algn="l" pos="0"/>
              </a:tabLst>
            </a:pPr>
            <a:r>
              <a:rPr b="0" lang="it" sz="1800" spc="-1" strike="noStrike">
                <a:solidFill>
                  <a:srgbClr val="666666"/>
                </a:solidFill>
                <a:latin typeface="Source Code Pro"/>
                <a:ea typeface="Source Code Pro"/>
              </a:rPr>
              <a:t>Rete di supporto territoriale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311760" y="292680"/>
            <a:ext cx="8520120" cy="800640"/>
          </a:xfrm>
          <a:prstGeom prst="rect">
            <a:avLst/>
          </a:prstGeom>
          <a:noFill/>
          <a:ln>
            <a:noFill/>
          </a:ln>
        </p:spPr>
        <p:txBody>
          <a:bodyPr tIns="91440" bIns="91440">
            <a:normAutofit fontScale="73000"/>
          </a:bodyPr>
          <a:p>
            <a:pPr>
              <a:lnSpc>
                <a:spcPct val="100000"/>
              </a:lnSpc>
              <a:tabLst>
                <a:tab algn="l" pos="0"/>
              </a:tabLst>
            </a:pPr>
            <a:r>
              <a:rPr b="1" lang="it" sz="4200" spc="-1" strike="noStrike">
                <a:solidFill>
                  <a:srgbClr val="212121"/>
                </a:solidFill>
                <a:latin typeface="Amatic SC"/>
                <a:ea typeface="Amatic SC"/>
              </a:rPr>
              <a:t>Se vuoi approfondire:</a:t>
            </a:r>
            <a:endParaRPr b="0" lang="it-IT" sz="4200" spc="-1" strike="noStrike">
              <a:solidFill>
                <a:srgbClr val="000000"/>
              </a:solidFill>
              <a:latin typeface="Arial"/>
            </a:endParaRPr>
          </a:p>
        </p:txBody>
      </p:sp>
      <p:sp>
        <p:nvSpPr>
          <p:cNvPr id="107" name="TextShape 2"/>
          <p:cNvSpPr txBox="1"/>
          <p:nvPr/>
        </p:nvSpPr>
        <p:spPr>
          <a:xfrm>
            <a:off x="311760" y="1228680"/>
            <a:ext cx="8520120" cy="3339720"/>
          </a:xfrm>
          <a:prstGeom prst="rect">
            <a:avLst/>
          </a:prstGeom>
          <a:noFill/>
          <a:ln>
            <a:noFill/>
          </a:ln>
        </p:spPr>
        <p:txBody>
          <a:bodyPr tIns="91440" bIns="91440">
            <a:normAutofit/>
          </a:bodyPr>
          <a:p>
            <a:pPr>
              <a:lnSpc>
                <a:spcPct val="115000"/>
              </a:lnSpc>
              <a:tabLst>
                <a:tab algn="l" pos="0"/>
              </a:tabLst>
            </a:pPr>
            <a:r>
              <a:rPr b="0" lang="it" sz="1800" spc="-1" strike="noStrike">
                <a:solidFill>
                  <a:srgbClr val="666666"/>
                </a:solidFill>
                <a:latin typeface="Source Code Pro"/>
                <a:ea typeface="Source Code Pro"/>
              </a:rPr>
              <a:t>Protocollo antibullismo sul sito</a:t>
            </a:r>
            <a:endParaRPr b="0" lang="it-IT" sz="1800" spc="-1" strike="noStrike">
              <a:solidFill>
                <a:srgbClr val="000000"/>
              </a:solidFill>
              <a:latin typeface="Arial"/>
            </a:endParaRPr>
          </a:p>
          <a:p>
            <a:pPr>
              <a:lnSpc>
                <a:spcPct val="115000"/>
              </a:lnSpc>
              <a:spcBef>
                <a:spcPts val="1199"/>
              </a:spcBef>
              <a:tabLst>
                <a:tab algn="l" pos="0"/>
              </a:tabLst>
            </a:pPr>
            <a:r>
              <a:rPr b="0" lang="it" sz="1800" spc="-1" strike="noStrike">
                <a:solidFill>
                  <a:srgbClr val="666666"/>
                </a:solidFill>
                <a:latin typeface="Source Code Pro"/>
                <a:ea typeface="Source Code Pro"/>
              </a:rPr>
              <a:t>Scheda di segnalazione sul sito</a:t>
            </a:r>
            <a:endParaRPr b="0" lang="it-IT" sz="1800" spc="-1" strike="noStrike">
              <a:solidFill>
                <a:srgbClr val="000000"/>
              </a:solidFill>
              <a:latin typeface="Arial"/>
            </a:endParaRPr>
          </a:p>
          <a:p>
            <a:pPr algn="ctr">
              <a:lnSpc>
                <a:spcPct val="115000"/>
              </a:lnSpc>
              <a:spcBef>
                <a:spcPts val="1199"/>
              </a:spcBef>
              <a:tabLst>
                <a:tab algn="l" pos="0"/>
              </a:tabLst>
            </a:pPr>
            <a:endParaRPr b="0" lang="it-IT" sz="1800" spc="-1" strike="noStrike">
              <a:solidFill>
                <a:srgbClr val="000000"/>
              </a:solidFill>
              <a:latin typeface="Arial"/>
            </a:endParaRPr>
          </a:p>
          <a:p>
            <a:pPr algn="ctr">
              <a:lnSpc>
                <a:spcPct val="115000"/>
              </a:lnSpc>
              <a:spcBef>
                <a:spcPts val="1199"/>
              </a:spcBef>
              <a:tabLst>
                <a:tab algn="l" pos="0"/>
              </a:tabLst>
            </a:pPr>
            <a:r>
              <a:rPr b="0" lang="it" sz="1800" spc="-1" strike="noStrike" u="sng">
                <a:solidFill>
                  <a:srgbClr val="db4437"/>
                </a:solidFill>
                <a:uFillTx/>
                <a:latin typeface="Source Code Pro"/>
                <a:ea typeface="Source Code Pro"/>
                <a:hlinkClick r:id="rId1"/>
              </a:rPr>
              <a:t>https://www.icfiorano.edu.it/</a:t>
            </a:r>
            <a:endParaRPr b="0" lang="it-IT" sz="1800" spc="-1" strike="noStrike">
              <a:solidFill>
                <a:srgbClr val="000000"/>
              </a:solidFill>
              <a:latin typeface="Arial"/>
            </a:endParaRPr>
          </a:p>
          <a:p>
            <a:pPr>
              <a:lnSpc>
                <a:spcPct val="115000"/>
              </a:lnSpc>
              <a:spcBef>
                <a:spcPts val="1199"/>
              </a:spcBef>
              <a:spcAft>
                <a:spcPts val="1199"/>
              </a:spcAft>
              <a:tabLst>
                <a:tab algn="l" pos="0"/>
              </a:tabLst>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LibreOffice/6.4.6.2$Windows_X86_64 LibreOffice_project/0ce51a4fd21bff07a5c061082cc82c5ed232f115</Application>
  <Words>484</Words>
  <Paragraphs>34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giove-PC</dc:creator>
  <dc:description/>
  <dc:language>it-IT</dc:language>
  <cp:lastModifiedBy>giove-PC</cp:lastModifiedBy>
  <dcterms:modified xsi:type="dcterms:W3CDTF">2021-01-28T08:20:41Z</dcterms:modified>
  <cp:revision>2</cp:revision>
  <dc:subject/>
  <dc:title>Prima segnalazione dei casi di (presunto) bullismo e vittimizzazione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vt:i4>
  </property>
  <property fmtid="{D5CDD505-2E9C-101B-9397-08002B2CF9AE}" pid="8" name="PresentationFormat">
    <vt:lpwstr>Presentazione su schermo (16:9)</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